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g"/><Relationship Id="rId6" Type="http://schemas.openxmlformats.org/officeDocument/2006/relationships/image" Target="../media/image10.jpg"/><Relationship Id="rId7"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Прво врло танак слој светла</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Пустите да се осуши, а затим додајте светло сиве</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Пустите да се осуши, а затим додајте тамно сиве</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 Затим додајте најтамније сиве</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Референтна слика</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Обојите овде</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Основе сликања акварелом - Јабука</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Акварел најбоље функционише када сликате од светле до тамне боје. Ово је супротно од цртања. Овај радни лист ће вам помоћи да видите различите облике светла и таме у објектима. Ако вам је ово први пут, једноставно користите танке слојеве исте боје. У супротном, покушајте да пређете са топле боје, попут светло наранџасте, на хладну боју, попут тамнољубичасте. </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Основе сликања акварелом - Наранџаста</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Акварел најбоље функционише када сликате од светле до тамне боје. Ово је супротно од цртања. Овај радни лист ће вам помоћи да видите различите облике светла и таме у објектима. Ако вам је ово први пут, једноставно користите танке слојеве исте боје. У супротном, покушајте да пређете са топле боје, попут светло наранџасте, на хладну боју, попут тамнољубичасте. </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Прво врло танак слој светла</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Пустите да се осуши, а затим додајте светло сиве</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Референтна слика</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Обојите овде</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Пустите да се осуши, а затим додајте тамно сиве</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 Затим додајте најтамније сиве</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